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7"/>
  </p:notesMasterIdLst>
  <p:sldIdLst>
    <p:sldId id="256" r:id="rId2"/>
    <p:sldId id="283" r:id="rId3"/>
    <p:sldId id="284" r:id="rId4"/>
    <p:sldId id="258" r:id="rId5"/>
    <p:sldId id="273" r:id="rId6"/>
    <p:sldId id="275" r:id="rId7"/>
    <p:sldId id="276" r:id="rId8"/>
    <p:sldId id="285" r:id="rId9"/>
    <p:sldId id="277" r:id="rId10"/>
    <p:sldId id="278" r:id="rId11"/>
    <p:sldId id="289" r:id="rId12"/>
    <p:sldId id="281" r:id="rId13"/>
    <p:sldId id="288" r:id="rId14"/>
    <p:sldId id="28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AED704-AC6B-4062-B437-112DFB8C58C6}" v="12" dt="2022-02-25T02:45:57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jan, Pooja" userId="b0e27b6c-dab4-4475-801b-36a636e1040f" providerId="ADAL" clId="{ECAED704-AC6B-4062-B437-112DFB8C58C6}"/>
    <pc:docChg chg="undo custSel addSld delSld modSld sldOrd">
      <pc:chgData name="Mahajan, Pooja" userId="b0e27b6c-dab4-4475-801b-36a636e1040f" providerId="ADAL" clId="{ECAED704-AC6B-4062-B437-112DFB8C58C6}" dt="2022-02-25T03:18:09.213" v="3274" actId="20577"/>
      <pc:docMkLst>
        <pc:docMk/>
      </pc:docMkLst>
      <pc:sldChg chg="modSp mod modNotesTx">
        <pc:chgData name="Mahajan, Pooja" userId="b0e27b6c-dab4-4475-801b-36a636e1040f" providerId="ADAL" clId="{ECAED704-AC6B-4062-B437-112DFB8C58C6}" dt="2022-02-25T03:18:09.213" v="3274" actId="20577"/>
        <pc:sldMkLst>
          <pc:docMk/>
          <pc:sldMk cId="2386344427" sldId="256"/>
        </pc:sldMkLst>
        <pc:spChg chg="mod">
          <ac:chgData name="Mahajan, Pooja" userId="b0e27b6c-dab4-4475-801b-36a636e1040f" providerId="ADAL" clId="{ECAED704-AC6B-4062-B437-112DFB8C58C6}" dt="2022-02-25T03:18:09.213" v="3274" actId="20577"/>
          <ac:spMkLst>
            <pc:docMk/>
            <pc:sldMk cId="2386344427" sldId="256"/>
            <ac:spMk id="2" creationId="{721A6CB7-25FC-45B0-9D07-ABD66E6FCDAC}"/>
          </ac:spMkLst>
        </pc:spChg>
      </pc:sldChg>
      <pc:sldChg chg="modSp mod modNotesTx">
        <pc:chgData name="Mahajan, Pooja" userId="b0e27b6c-dab4-4475-801b-36a636e1040f" providerId="ADAL" clId="{ECAED704-AC6B-4062-B437-112DFB8C58C6}" dt="2022-02-25T03:00:52.162" v="3223" actId="1076"/>
        <pc:sldMkLst>
          <pc:docMk/>
          <pc:sldMk cId="2654310968" sldId="258"/>
        </pc:sldMkLst>
        <pc:spChg chg="mod">
          <ac:chgData name="Mahajan, Pooja" userId="b0e27b6c-dab4-4475-801b-36a636e1040f" providerId="ADAL" clId="{ECAED704-AC6B-4062-B437-112DFB8C58C6}" dt="2022-02-25T01:19:05.505" v="53" actId="20577"/>
          <ac:spMkLst>
            <pc:docMk/>
            <pc:sldMk cId="2654310968" sldId="258"/>
            <ac:spMk id="8" creationId="{06FAD5C7-E809-4FC0-969F-B5719EFF4B96}"/>
          </ac:spMkLst>
        </pc:spChg>
        <pc:picChg chg="mod">
          <ac:chgData name="Mahajan, Pooja" userId="b0e27b6c-dab4-4475-801b-36a636e1040f" providerId="ADAL" clId="{ECAED704-AC6B-4062-B437-112DFB8C58C6}" dt="2022-02-25T03:00:52.162" v="3223" actId="1076"/>
          <ac:picMkLst>
            <pc:docMk/>
            <pc:sldMk cId="2654310968" sldId="258"/>
            <ac:picMk id="12" creationId="{E6EB0112-A489-4B4A-9BD1-AD752F8F8D30}"/>
          </ac:picMkLst>
        </pc:picChg>
      </pc:sldChg>
      <pc:sldChg chg="modSp mod modNotesTx">
        <pc:chgData name="Mahajan, Pooja" userId="b0e27b6c-dab4-4475-801b-36a636e1040f" providerId="ADAL" clId="{ECAED704-AC6B-4062-B437-112DFB8C58C6}" dt="2022-02-25T02:19:29.877" v="1154" actId="20577"/>
        <pc:sldMkLst>
          <pc:docMk/>
          <pc:sldMk cId="2250978622" sldId="261"/>
        </pc:sldMkLst>
        <pc:spChg chg="mod">
          <ac:chgData name="Mahajan, Pooja" userId="b0e27b6c-dab4-4475-801b-36a636e1040f" providerId="ADAL" clId="{ECAED704-AC6B-4062-B437-112DFB8C58C6}" dt="2022-02-25T01:11:40.444" v="20" actId="20577"/>
          <ac:spMkLst>
            <pc:docMk/>
            <pc:sldMk cId="2250978622" sldId="261"/>
            <ac:spMk id="2" creationId="{EBC1CB19-ADE3-44D4-A2FB-1DEDAB1DA7E7}"/>
          </ac:spMkLst>
        </pc:spChg>
      </pc:sldChg>
      <pc:sldChg chg="del">
        <pc:chgData name="Mahajan, Pooja" userId="b0e27b6c-dab4-4475-801b-36a636e1040f" providerId="ADAL" clId="{ECAED704-AC6B-4062-B437-112DFB8C58C6}" dt="2022-02-25T01:12:01.124" v="21" actId="47"/>
        <pc:sldMkLst>
          <pc:docMk/>
          <pc:sldMk cId="2685832242" sldId="263"/>
        </pc:sldMkLst>
      </pc:sldChg>
      <pc:sldChg chg="modSp del mod ord">
        <pc:chgData name="Mahajan, Pooja" userId="b0e27b6c-dab4-4475-801b-36a636e1040f" providerId="ADAL" clId="{ECAED704-AC6B-4062-B437-112DFB8C58C6}" dt="2022-02-25T02:18:57.050" v="1131" actId="47"/>
        <pc:sldMkLst>
          <pc:docMk/>
          <pc:sldMk cId="217416196" sldId="264"/>
        </pc:sldMkLst>
        <pc:spChg chg="mod">
          <ac:chgData name="Mahajan, Pooja" userId="b0e27b6c-dab4-4475-801b-36a636e1040f" providerId="ADAL" clId="{ECAED704-AC6B-4062-B437-112DFB8C58C6}" dt="2022-02-25T01:12:36.746" v="27" actId="12"/>
          <ac:spMkLst>
            <pc:docMk/>
            <pc:sldMk cId="217416196" sldId="264"/>
            <ac:spMk id="5" creationId="{AD2F7B06-DE6A-EF41-AF42-12AC221DE690}"/>
          </ac:spMkLst>
        </pc:spChg>
      </pc:sldChg>
      <pc:sldChg chg="del">
        <pc:chgData name="Mahajan, Pooja" userId="b0e27b6c-dab4-4475-801b-36a636e1040f" providerId="ADAL" clId="{ECAED704-AC6B-4062-B437-112DFB8C58C6}" dt="2022-02-25T01:12:07.123" v="22" actId="47"/>
        <pc:sldMkLst>
          <pc:docMk/>
          <pc:sldMk cId="3320146893" sldId="269"/>
        </pc:sldMkLst>
      </pc:sldChg>
      <pc:sldChg chg="del">
        <pc:chgData name="Mahajan, Pooja" userId="b0e27b6c-dab4-4475-801b-36a636e1040f" providerId="ADAL" clId="{ECAED704-AC6B-4062-B437-112DFB8C58C6}" dt="2022-02-25T01:12:39.049" v="28" actId="47"/>
        <pc:sldMkLst>
          <pc:docMk/>
          <pc:sldMk cId="2873387981" sldId="272"/>
        </pc:sldMkLst>
      </pc:sldChg>
      <pc:sldChg chg="modSp mod modNotesTx">
        <pc:chgData name="Mahajan, Pooja" userId="b0e27b6c-dab4-4475-801b-36a636e1040f" providerId="ADAL" clId="{ECAED704-AC6B-4062-B437-112DFB8C58C6}" dt="2022-02-25T03:01:04.439" v="3241" actId="1036"/>
        <pc:sldMkLst>
          <pc:docMk/>
          <pc:sldMk cId="1190524820" sldId="273"/>
        </pc:sldMkLst>
        <pc:spChg chg="mod">
          <ac:chgData name="Mahajan, Pooja" userId="b0e27b6c-dab4-4475-801b-36a636e1040f" providerId="ADAL" clId="{ECAED704-AC6B-4062-B437-112DFB8C58C6}" dt="2022-02-25T03:01:04.439" v="3241" actId="1036"/>
          <ac:spMkLst>
            <pc:docMk/>
            <pc:sldMk cId="1190524820" sldId="273"/>
            <ac:spMk id="2" creationId="{9282346F-A073-4F60-B7FF-93D4B697F27E}"/>
          </ac:spMkLst>
        </pc:spChg>
        <pc:spChg chg="mod">
          <ac:chgData name="Mahajan, Pooja" userId="b0e27b6c-dab4-4475-801b-36a636e1040f" providerId="ADAL" clId="{ECAED704-AC6B-4062-B437-112DFB8C58C6}" dt="2022-02-25T03:01:04.439" v="3241" actId="1036"/>
          <ac:spMkLst>
            <pc:docMk/>
            <pc:sldMk cId="1190524820" sldId="273"/>
            <ac:spMk id="10" creationId="{BCCFA439-858B-4894-A67D-4B597C959ABF}"/>
          </ac:spMkLst>
        </pc:spChg>
        <pc:picChg chg="mod">
          <ac:chgData name="Mahajan, Pooja" userId="b0e27b6c-dab4-4475-801b-36a636e1040f" providerId="ADAL" clId="{ECAED704-AC6B-4062-B437-112DFB8C58C6}" dt="2022-02-25T03:01:04.439" v="3241" actId="1036"/>
          <ac:picMkLst>
            <pc:docMk/>
            <pc:sldMk cId="1190524820" sldId="273"/>
            <ac:picMk id="5" creationId="{CC243B69-1D21-4C7B-BF01-18A375D3F164}"/>
          </ac:picMkLst>
        </pc:picChg>
      </pc:sldChg>
      <pc:sldChg chg="modSp mod modNotesTx">
        <pc:chgData name="Mahajan, Pooja" userId="b0e27b6c-dab4-4475-801b-36a636e1040f" providerId="ADAL" clId="{ECAED704-AC6B-4062-B437-112DFB8C58C6}" dt="2022-02-25T03:13:16.188" v="3272" actId="1035"/>
        <pc:sldMkLst>
          <pc:docMk/>
          <pc:sldMk cId="1330885597" sldId="275"/>
        </pc:sldMkLst>
        <pc:spChg chg="mod">
          <ac:chgData name="Mahajan, Pooja" userId="b0e27b6c-dab4-4475-801b-36a636e1040f" providerId="ADAL" clId="{ECAED704-AC6B-4062-B437-112DFB8C58C6}" dt="2022-02-25T03:13:16.188" v="3272" actId="1035"/>
          <ac:spMkLst>
            <pc:docMk/>
            <pc:sldMk cId="1330885597" sldId="275"/>
            <ac:spMk id="2" creationId="{9282346F-A073-4F60-B7FF-93D4B697F27E}"/>
          </ac:spMkLst>
        </pc:spChg>
        <pc:spChg chg="mod">
          <ac:chgData name="Mahajan, Pooja" userId="b0e27b6c-dab4-4475-801b-36a636e1040f" providerId="ADAL" clId="{ECAED704-AC6B-4062-B437-112DFB8C58C6}" dt="2022-02-25T03:01:18.943" v="3264" actId="1035"/>
          <ac:spMkLst>
            <pc:docMk/>
            <pc:sldMk cId="1330885597" sldId="275"/>
            <ac:spMk id="10" creationId="{BCCFA439-858B-4894-A67D-4B597C959ABF}"/>
          </ac:spMkLst>
        </pc:spChg>
        <pc:picChg chg="mod">
          <ac:chgData name="Mahajan, Pooja" userId="b0e27b6c-dab4-4475-801b-36a636e1040f" providerId="ADAL" clId="{ECAED704-AC6B-4062-B437-112DFB8C58C6}" dt="2022-02-25T03:01:18.943" v="3264" actId="1035"/>
          <ac:picMkLst>
            <pc:docMk/>
            <pc:sldMk cId="1330885597" sldId="275"/>
            <ac:picMk id="7" creationId="{1BB66E97-5069-4594-B056-9FA3A268F79A}"/>
          </ac:picMkLst>
        </pc:picChg>
      </pc:sldChg>
      <pc:sldChg chg="modSp mod modNotesTx">
        <pc:chgData name="Mahajan, Pooja" userId="b0e27b6c-dab4-4475-801b-36a636e1040f" providerId="ADAL" clId="{ECAED704-AC6B-4062-B437-112DFB8C58C6}" dt="2022-02-25T02:17:39.686" v="1110" actId="20577"/>
        <pc:sldMkLst>
          <pc:docMk/>
          <pc:sldMk cId="1690353006" sldId="276"/>
        </pc:sldMkLst>
        <pc:spChg chg="mod">
          <ac:chgData name="Mahajan, Pooja" userId="b0e27b6c-dab4-4475-801b-36a636e1040f" providerId="ADAL" clId="{ECAED704-AC6B-4062-B437-112DFB8C58C6}" dt="2022-02-25T01:42:08.066" v="786" actId="207"/>
          <ac:spMkLst>
            <pc:docMk/>
            <pc:sldMk cId="1690353006" sldId="276"/>
            <ac:spMk id="2" creationId="{9282346F-A073-4F60-B7FF-93D4B697F27E}"/>
          </ac:spMkLst>
        </pc:spChg>
        <pc:spChg chg="mod">
          <ac:chgData name="Mahajan, Pooja" userId="b0e27b6c-dab4-4475-801b-36a636e1040f" providerId="ADAL" clId="{ECAED704-AC6B-4062-B437-112DFB8C58C6}" dt="2022-02-25T01:20:11.836" v="135" actId="14100"/>
          <ac:spMkLst>
            <pc:docMk/>
            <pc:sldMk cId="1690353006" sldId="276"/>
            <ac:spMk id="10" creationId="{BCCFA439-858B-4894-A67D-4B597C959ABF}"/>
          </ac:spMkLst>
        </pc:spChg>
        <pc:picChg chg="mod">
          <ac:chgData name="Mahajan, Pooja" userId="b0e27b6c-dab4-4475-801b-36a636e1040f" providerId="ADAL" clId="{ECAED704-AC6B-4062-B437-112DFB8C58C6}" dt="2022-02-25T01:20:05.298" v="133" actId="1076"/>
          <ac:picMkLst>
            <pc:docMk/>
            <pc:sldMk cId="1690353006" sldId="276"/>
            <ac:picMk id="5" creationId="{CCB74219-EAE7-4A6C-A614-224B22F5480F}"/>
          </ac:picMkLst>
        </pc:picChg>
      </pc:sldChg>
      <pc:sldChg chg="modSp mod modNotesTx">
        <pc:chgData name="Mahajan, Pooja" userId="b0e27b6c-dab4-4475-801b-36a636e1040f" providerId="ADAL" clId="{ECAED704-AC6B-4062-B437-112DFB8C58C6}" dt="2022-02-25T02:18:50.280" v="1124" actId="20577"/>
        <pc:sldMkLst>
          <pc:docMk/>
          <pc:sldMk cId="1359831457" sldId="277"/>
        </pc:sldMkLst>
        <pc:spChg chg="mod">
          <ac:chgData name="Mahajan, Pooja" userId="b0e27b6c-dab4-4475-801b-36a636e1040f" providerId="ADAL" clId="{ECAED704-AC6B-4062-B437-112DFB8C58C6}" dt="2022-02-25T01:42:25.305" v="787" actId="207"/>
          <ac:spMkLst>
            <pc:docMk/>
            <pc:sldMk cId="1359831457" sldId="277"/>
            <ac:spMk id="2" creationId="{9282346F-A073-4F60-B7FF-93D4B697F27E}"/>
          </ac:spMkLst>
        </pc:spChg>
        <pc:spChg chg="mod">
          <ac:chgData name="Mahajan, Pooja" userId="b0e27b6c-dab4-4475-801b-36a636e1040f" providerId="ADAL" clId="{ECAED704-AC6B-4062-B437-112DFB8C58C6}" dt="2022-02-25T01:16:54.754" v="39" actId="1076"/>
          <ac:spMkLst>
            <pc:docMk/>
            <pc:sldMk cId="1359831457" sldId="277"/>
            <ac:spMk id="10" creationId="{BCCFA439-858B-4894-A67D-4B597C959ABF}"/>
          </ac:spMkLst>
        </pc:spChg>
        <pc:picChg chg="mod">
          <ac:chgData name="Mahajan, Pooja" userId="b0e27b6c-dab4-4475-801b-36a636e1040f" providerId="ADAL" clId="{ECAED704-AC6B-4062-B437-112DFB8C58C6}" dt="2022-02-25T01:16:51.459" v="38" actId="1076"/>
          <ac:picMkLst>
            <pc:docMk/>
            <pc:sldMk cId="1359831457" sldId="277"/>
            <ac:picMk id="6" creationId="{FC9B698A-0C40-492E-BC04-5FA8677EC66E}"/>
          </ac:picMkLst>
        </pc:picChg>
      </pc:sldChg>
      <pc:sldChg chg="modSp mod modNotesTx">
        <pc:chgData name="Mahajan, Pooja" userId="b0e27b6c-dab4-4475-801b-36a636e1040f" providerId="ADAL" clId="{ECAED704-AC6B-4062-B437-112DFB8C58C6}" dt="2022-02-25T02:18:53.318" v="1130" actId="20577"/>
        <pc:sldMkLst>
          <pc:docMk/>
          <pc:sldMk cId="4131385567" sldId="278"/>
        </pc:sldMkLst>
        <pc:spChg chg="mod">
          <ac:chgData name="Mahajan, Pooja" userId="b0e27b6c-dab4-4475-801b-36a636e1040f" providerId="ADAL" clId="{ECAED704-AC6B-4062-B437-112DFB8C58C6}" dt="2022-02-25T01:42:29.449" v="788" actId="207"/>
          <ac:spMkLst>
            <pc:docMk/>
            <pc:sldMk cId="4131385567" sldId="278"/>
            <ac:spMk id="2" creationId="{9282346F-A073-4F60-B7FF-93D4B697F27E}"/>
          </ac:spMkLst>
        </pc:spChg>
        <pc:spChg chg="mod">
          <ac:chgData name="Mahajan, Pooja" userId="b0e27b6c-dab4-4475-801b-36a636e1040f" providerId="ADAL" clId="{ECAED704-AC6B-4062-B437-112DFB8C58C6}" dt="2022-02-25T01:29:09.401" v="167" actId="14100"/>
          <ac:spMkLst>
            <pc:docMk/>
            <pc:sldMk cId="4131385567" sldId="278"/>
            <ac:spMk id="10" creationId="{BCCFA439-858B-4894-A67D-4B597C959ABF}"/>
          </ac:spMkLst>
        </pc:spChg>
      </pc:sldChg>
      <pc:sldChg chg="modSp mod modNotesTx">
        <pc:chgData name="Mahajan, Pooja" userId="b0e27b6c-dab4-4475-801b-36a636e1040f" providerId="ADAL" clId="{ECAED704-AC6B-4062-B437-112DFB8C58C6}" dt="2022-02-25T02:19:00.533" v="1137" actId="20577"/>
        <pc:sldMkLst>
          <pc:docMk/>
          <pc:sldMk cId="2629548869" sldId="281"/>
        </pc:sldMkLst>
        <pc:spChg chg="mod">
          <ac:chgData name="Mahajan, Pooja" userId="b0e27b6c-dab4-4475-801b-36a636e1040f" providerId="ADAL" clId="{ECAED704-AC6B-4062-B437-112DFB8C58C6}" dt="2022-02-25T01:42:33.873" v="789" actId="207"/>
          <ac:spMkLst>
            <pc:docMk/>
            <pc:sldMk cId="2629548869" sldId="281"/>
            <ac:spMk id="2" creationId="{9282346F-A073-4F60-B7FF-93D4B697F27E}"/>
          </ac:spMkLst>
        </pc:spChg>
      </pc:sldChg>
      <pc:sldChg chg="modSp mod modNotesTx">
        <pc:chgData name="Mahajan, Pooja" userId="b0e27b6c-dab4-4475-801b-36a636e1040f" providerId="ADAL" clId="{ECAED704-AC6B-4062-B437-112DFB8C58C6}" dt="2022-02-25T02:19:23.295" v="1151" actId="20577"/>
        <pc:sldMkLst>
          <pc:docMk/>
          <pc:sldMk cId="1840178478" sldId="282"/>
        </pc:sldMkLst>
        <pc:spChg chg="mod">
          <ac:chgData name="Mahajan, Pooja" userId="b0e27b6c-dab4-4475-801b-36a636e1040f" providerId="ADAL" clId="{ECAED704-AC6B-4062-B437-112DFB8C58C6}" dt="2022-02-25T01:28:49.938" v="166" actId="113"/>
          <ac:spMkLst>
            <pc:docMk/>
            <pc:sldMk cId="1840178478" sldId="282"/>
            <ac:spMk id="2" creationId="{9282346F-A073-4F60-B7FF-93D4B697F27E}"/>
          </ac:spMkLst>
        </pc:spChg>
      </pc:sldChg>
      <pc:sldChg chg="addSp delSp modSp mod modNotesTx">
        <pc:chgData name="Mahajan, Pooja" userId="b0e27b6c-dab4-4475-801b-36a636e1040f" providerId="ADAL" clId="{ECAED704-AC6B-4062-B437-112DFB8C58C6}" dt="2022-02-25T02:58:14.073" v="3222" actId="1076"/>
        <pc:sldMkLst>
          <pc:docMk/>
          <pc:sldMk cId="3018417267" sldId="283"/>
        </pc:sldMkLst>
        <pc:spChg chg="mod">
          <ac:chgData name="Mahajan, Pooja" userId="b0e27b6c-dab4-4475-801b-36a636e1040f" providerId="ADAL" clId="{ECAED704-AC6B-4062-B437-112DFB8C58C6}" dt="2022-02-25T02:57:55.368" v="3219" actId="1076"/>
          <ac:spMkLst>
            <pc:docMk/>
            <pc:sldMk cId="3018417267" sldId="283"/>
            <ac:spMk id="4" creationId="{8C95A3AD-AB19-4191-B78B-4E7D17C2E1DE}"/>
          </ac:spMkLst>
        </pc:spChg>
        <pc:spChg chg="add mod">
          <ac:chgData name="Mahajan, Pooja" userId="b0e27b6c-dab4-4475-801b-36a636e1040f" providerId="ADAL" clId="{ECAED704-AC6B-4062-B437-112DFB8C58C6}" dt="2022-02-25T02:57:58.409" v="3220" actId="1076"/>
          <ac:spMkLst>
            <pc:docMk/>
            <pc:sldMk cId="3018417267" sldId="283"/>
            <ac:spMk id="11" creationId="{5985E538-123A-4F31-B9DC-529461B5ECD4}"/>
          </ac:spMkLst>
        </pc:spChg>
        <pc:spChg chg="add mod">
          <ac:chgData name="Mahajan, Pooja" userId="b0e27b6c-dab4-4475-801b-36a636e1040f" providerId="ADAL" clId="{ECAED704-AC6B-4062-B437-112DFB8C58C6}" dt="2022-02-25T02:58:01.768" v="3221" actId="1076"/>
          <ac:spMkLst>
            <pc:docMk/>
            <pc:sldMk cId="3018417267" sldId="283"/>
            <ac:spMk id="12" creationId="{D807E5DD-0C74-4091-8F09-B05A59E4EE60}"/>
          </ac:spMkLst>
        </pc:spChg>
        <pc:spChg chg="add mod">
          <ac:chgData name="Mahajan, Pooja" userId="b0e27b6c-dab4-4475-801b-36a636e1040f" providerId="ADAL" clId="{ECAED704-AC6B-4062-B437-112DFB8C58C6}" dt="2022-02-25T02:58:14.073" v="3222" actId="1076"/>
          <ac:spMkLst>
            <pc:docMk/>
            <pc:sldMk cId="3018417267" sldId="283"/>
            <ac:spMk id="14" creationId="{4A639122-0D4C-4A55-A7DC-2C7797A731DE}"/>
          </ac:spMkLst>
        </pc:spChg>
        <pc:picChg chg="add mod">
          <ac:chgData name="Mahajan, Pooja" userId="b0e27b6c-dab4-4475-801b-36a636e1040f" providerId="ADAL" clId="{ECAED704-AC6B-4062-B437-112DFB8C58C6}" dt="2022-02-25T02:57:55.368" v="3219" actId="1076"/>
          <ac:picMkLst>
            <pc:docMk/>
            <pc:sldMk cId="3018417267" sldId="283"/>
            <ac:picMk id="5" creationId="{2793045A-681E-4C6B-AA48-4B6AF8542E7E}"/>
          </ac:picMkLst>
        </pc:picChg>
        <pc:picChg chg="add mod">
          <ac:chgData name="Mahajan, Pooja" userId="b0e27b6c-dab4-4475-801b-36a636e1040f" providerId="ADAL" clId="{ECAED704-AC6B-4062-B437-112DFB8C58C6}" dt="2022-02-25T02:57:58.409" v="3220" actId="1076"/>
          <ac:picMkLst>
            <pc:docMk/>
            <pc:sldMk cId="3018417267" sldId="283"/>
            <ac:picMk id="8" creationId="{7393E841-FF5F-4492-BC96-4166560E90B9}"/>
          </ac:picMkLst>
        </pc:picChg>
        <pc:picChg chg="add mod">
          <ac:chgData name="Mahajan, Pooja" userId="b0e27b6c-dab4-4475-801b-36a636e1040f" providerId="ADAL" clId="{ECAED704-AC6B-4062-B437-112DFB8C58C6}" dt="2022-02-25T02:58:01.768" v="3221" actId="1076"/>
          <ac:picMkLst>
            <pc:docMk/>
            <pc:sldMk cId="3018417267" sldId="283"/>
            <ac:picMk id="10" creationId="{905190E8-79D9-4E97-A84D-648292B3A205}"/>
          </ac:picMkLst>
        </pc:picChg>
        <pc:picChg chg="add del mod">
          <ac:chgData name="Mahajan, Pooja" userId="b0e27b6c-dab4-4475-801b-36a636e1040f" providerId="ADAL" clId="{ECAED704-AC6B-4062-B437-112DFB8C58C6}" dt="2022-02-25T02:37:11.959" v="3136" actId="478"/>
          <ac:picMkLst>
            <pc:docMk/>
            <pc:sldMk cId="3018417267" sldId="283"/>
            <ac:picMk id="13" creationId="{2D2A215E-6067-4491-ACC6-A942FE5FA210}"/>
          </ac:picMkLst>
        </pc:picChg>
        <pc:picChg chg="add mod">
          <ac:chgData name="Mahajan, Pooja" userId="b0e27b6c-dab4-4475-801b-36a636e1040f" providerId="ADAL" clId="{ECAED704-AC6B-4062-B437-112DFB8C58C6}" dt="2022-02-25T02:58:14.073" v="3222" actId="1076"/>
          <ac:picMkLst>
            <pc:docMk/>
            <pc:sldMk cId="3018417267" sldId="283"/>
            <ac:picMk id="16" creationId="{DF1551BB-BA16-4AA2-B6E8-B0E1DF722E7A}"/>
          </ac:picMkLst>
        </pc:picChg>
      </pc:sldChg>
      <pc:sldChg chg="modNotesTx">
        <pc:chgData name="Mahajan, Pooja" userId="b0e27b6c-dab4-4475-801b-36a636e1040f" providerId="ADAL" clId="{ECAED704-AC6B-4062-B437-112DFB8C58C6}" dt="2022-02-25T02:16:46.941" v="1090" actId="20577"/>
        <pc:sldMkLst>
          <pc:docMk/>
          <pc:sldMk cId="546099459" sldId="284"/>
        </pc:sldMkLst>
      </pc:sldChg>
      <pc:sldChg chg="modSp mod modNotesTx">
        <pc:chgData name="Mahajan, Pooja" userId="b0e27b6c-dab4-4475-801b-36a636e1040f" providerId="ADAL" clId="{ECAED704-AC6B-4062-B437-112DFB8C58C6}" dt="2022-02-25T02:17:44.350" v="1116" actId="20577"/>
        <pc:sldMkLst>
          <pc:docMk/>
          <pc:sldMk cId="2835582311" sldId="285"/>
        </pc:sldMkLst>
        <pc:spChg chg="mod">
          <ac:chgData name="Mahajan, Pooja" userId="b0e27b6c-dab4-4475-801b-36a636e1040f" providerId="ADAL" clId="{ECAED704-AC6B-4062-B437-112DFB8C58C6}" dt="2022-02-25T01:18:57.360" v="49" actId="20577"/>
          <ac:spMkLst>
            <pc:docMk/>
            <pc:sldMk cId="2835582311" sldId="285"/>
            <ac:spMk id="5" creationId="{23552CCF-88E5-47F4-8D7E-36AD439A3C82}"/>
          </ac:spMkLst>
        </pc:spChg>
        <pc:picChg chg="mod">
          <ac:chgData name="Mahajan, Pooja" userId="b0e27b6c-dab4-4475-801b-36a636e1040f" providerId="ADAL" clId="{ECAED704-AC6B-4062-B437-112DFB8C58C6}" dt="2022-02-25T01:12:51.946" v="29" actId="1076"/>
          <ac:picMkLst>
            <pc:docMk/>
            <pc:sldMk cId="2835582311" sldId="285"/>
            <ac:picMk id="6" creationId="{E7A9C6BC-22ED-422F-97EB-CF1E6FE4E22C}"/>
          </ac:picMkLst>
        </pc:picChg>
      </pc:sldChg>
      <pc:sldChg chg="modSp del mod">
        <pc:chgData name="Mahajan, Pooja" userId="b0e27b6c-dab4-4475-801b-36a636e1040f" providerId="ADAL" clId="{ECAED704-AC6B-4062-B437-112DFB8C58C6}" dt="2022-02-25T02:18:44.364" v="1117" actId="47"/>
        <pc:sldMkLst>
          <pc:docMk/>
          <pc:sldMk cId="4291823508" sldId="286"/>
        </pc:sldMkLst>
        <pc:spChg chg="mod">
          <ac:chgData name="Mahajan, Pooja" userId="b0e27b6c-dab4-4475-801b-36a636e1040f" providerId="ADAL" clId="{ECAED704-AC6B-4062-B437-112DFB8C58C6}" dt="2022-02-25T01:12:30.027" v="26" actId="12"/>
          <ac:spMkLst>
            <pc:docMk/>
            <pc:sldMk cId="4291823508" sldId="286"/>
            <ac:spMk id="7" creationId="{D29D276B-E7DF-294E-B7B1-DAA91BF06FAB}"/>
          </ac:spMkLst>
        </pc:spChg>
      </pc:sldChg>
      <pc:sldChg chg="modSp del mod">
        <pc:chgData name="Mahajan, Pooja" userId="b0e27b6c-dab4-4475-801b-36a636e1040f" providerId="ADAL" clId="{ECAED704-AC6B-4062-B437-112DFB8C58C6}" dt="2022-02-25T02:18:46.423" v="1118" actId="47"/>
        <pc:sldMkLst>
          <pc:docMk/>
          <pc:sldMk cId="3974279532" sldId="287"/>
        </pc:sldMkLst>
        <pc:spChg chg="mod">
          <ac:chgData name="Mahajan, Pooja" userId="b0e27b6c-dab4-4475-801b-36a636e1040f" providerId="ADAL" clId="{ECAED704-AC6B-4062-B437-112DFB8C58C6}" dt="2022-02-25T01:12:25.856" v="25" actId="12"/>
          <ac:spMkLst>
            <pc:docMk/>
            <pc:sldMk cId="3974279532" sldId="287"/>
            <ac:spMk id="6" creationId="{AC204CD9-E3D4-7344-9428-98C04E42F535}"/>
          </ac:spMkLst>
        </pc:spChg>
      </pc:sldChg>
      <pc:sldChg chg="addSp delSp modSp new mod modNotesTx">
        <pc:chgData name="Mahajan, Pooja" userId="b0e27b6c-dab4-4475-801b-36a636e1040f" providerId="ADAL" clId="{ECAED704-AC6B-4062-B437-112DFB8C58C6}" dt="2022-02-25T02:56:27.216" v="3216" actId="20577"/>
        <pc:sldMkLst>
          <pc:docMk/>
          <pc:sldMk cId="1400072833" sldId="288"/>
        </pc:sldMkLst>
        <pc:spChg chg="del">
          <ac:chgData name="Mahajan, Pooja" userId="b0e27b6c-dab4-4475-801b-36a636e1040f" providerId="ADAL" clId="{ECAED704-AC6B-4062-B437-112DFB8C58C6}" dt="2022-02-25T01:52:19.053" v="793" actId="478"/>
          <ac:spMkLst>
            <pc:docMk/>
            <pc:sldMk cId="1400072833" sldId="288"/>
            <ac:spMk id="2" creationId="{BFC55528-3779-4591-A75C-55BAED2ED5C9}"/>
          </ac:spMkLst>
        </pc:spChg>
        <pc:spChg chg="del">
          <ac:chgData name="Mahajan, Pooja" userId="b0e27b6c-dab4-4475-801b-36a636e1040f" providerId="ADAL" clId="{ECAED704-AC6B-4062-B437-112DFB8C58C6}" dt="2022-02-25T01:53:11.684" v="805" actId="478"/>
          <ac:spMkLst>
            <pc:docMk/>
            <pc:sldMk cId="1400072833" sldId="288"/>
            <ac:spMk id="3" creationId="{F5F425A3-F847-40C5-866A-BC2D2875BB5D}"/>
          </ac:spMkLst>
        </pc:spChg>
        <pc:spChg chg="add mod">
          <ac:chgData name="Mahajan, Pooja" userId="b0e27b6c-dab4-4475-801b-36a636e1040f" providerId="ADAL" clId="{ECAED704-AC6B-4062-B437-112DFB8C58C6}" dt="2022-02-25T02:30:55.462" v="2913" actId="20577"/>
          <ac:spMkLst>
            <pc:docMk/>
            <pc:sldMk cId="1400072833" sldId="288"/>
            <ac:spMk id="4" creationId="{52BC36F7-020C-4EB5-B6A9-D26333BEDBD8}"/>
          </ac:spMkLst>
        </pc:spChg>
        <pc:spChg chg="add mod">
          <ac:chgData name="Mahajan, Pooja" userId="b0e27b6c-dab4-4475-801b-36a636e1040f" providerId="ADAL" clId="{ECAED704-AC6B-4062-B437-112DFB8C58C6}" dt="2022-02-25T02:56:27.216" v="3216" actId="20577"/>
          <ac:spMkLst>
            <pc:docMk/>
            <pc:sldMk cId="1400072833" sldId="288"/>
            <ac:spMk id="5" creationId="{B6D19229-6CF8-4F67-A98F-A591827D4552}"/>
          </ac:spMkLst>
        </pc:spChg>
      </pc:sldChg>
      <pc:sldChg chg="addSp delSp modSp add mod modNotesTx">
        <pc:chgData name="Mahajan, Pooja" userId="b0e27b6c-dab4-4475-801b-36a636e1040f" providerId="ADAL" clId="{ECAED704-AC6B-4062-B437-112DFB8C58C6}" dt="2022-02-25T02:46:05.977" v="3215" actId="1076"/>
        <pc:sldMkLst>
          <pc:docMk/>
          <pc:sldMk cId="1212312654" sldId="289"/>
        </pc:sldMkLst>
        <pc:spChg chg="mod">
          <ac:chgData name="Mahajan, Pooja" userId="b0e27b6c-dab4-4475-801b-36a636e1040f" providerId="ADAL" clId="{ECAED704-AC6B-4062-B437-112DFB8C58C6}" dt="2022-02-25T02:43:56.714" v="3192" actId="20577"/>
          <ac:spMkLst>
            <pc:docMk/>
            <pc:sldMk cId="1212312654" sldId="289"/>
            <ac:spMk id="5" creationId="{23552CCF-88E5-47F4-8D7E-36AD439A3C82}"/>
          </ac:spMkLst>
        </pc:spChg>
        <pc:picChg chg="add mod">
          <ac:chgData name="Mahajan, Pooja" userId="b0e27b6c-dab4-4475-801b-36a636e1040f" providerId="ADAL" clId="{ECAED704-AC6B-4062-B437-112DFB8C58C6}" dt="2022-02-25T02:46:05.977" v="3215" actId="1076"/>
          <ac:picMkLst>
            <pc:docMk/>
            <pc:sldMk cId="1212312654" sldId="289"/>
            <ac:picMk id="3" creationId="{AE54F260-C42B-4473-B02D-99F64F31A96A}"/>
          </ac:picMkLst>
        </pc:picChg>
        <pc:picChg chg="del">
          <ac:chgData name="Mahajan, Pooja" userId="b0e27b6c-dab4-4475-801b-36a636e1040f" providerId="ADAL" clId="{ECAED704-AC6B-4062-B437-112DFB8C58C6}" dt="2022-02-25T02:44:03.707" v="3193" actId="478"/>
          <ac:picMkLst>
            <pc:docMk/>
            <pc:sldMk cId="1212312654" sldId="289"/>
            <ac:picMk id="6" creationId="{E7A9C6BC-22ED-422F-97EB-CF1E6FE4E22C}"/>
          </ac:picMkLst>
        </pc:picChg>
        <pc:picChg chg="add mod">
          <ac:chgData name="Mahajan, Pooja" userId="b0e27b6c-dab4-4475-801b-36a636e1040f" providerId="ADAL" clId="{ECAED704-AC6B-4062-B437-112DFB8C58C6}" dt="2022-02-25T02:46:04.834" v="3214" actId="1076"/>
          <ac:picMkLst>
            <pc:docMk/>
            <pc:sldMk cId="1212312654" sldId="289"/>
            <ac:picMk id="8" creationId="{50EF13E7-B4CD-406D-83C7-F53513F428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835A3-688B-4FB0-9DF8-6FE9E4F1BF27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56545-03EF-4F48-A4EF-FAAD3C11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57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- Jeanie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8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1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92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5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Ismael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8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Ismael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69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4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introductions -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1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7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Pooja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59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Pooja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3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Pooja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7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Pooja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97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41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56545-03EF-4F48-A4EF-FAAD3C110F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6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5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57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6974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99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0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30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0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35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4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0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1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A33C746-8841-4E2D-ABE3-C707E0053EC6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B3CC146-E1F5-425A-B863-0A67500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52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A6CB7-25FC-45B0-9D07-ABD66E6FC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157" y="1099456"/>
            <a:ext cx="6698712" cy="4625558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4400" dirty="0">
                <a:solidFill>
                  <a:schemeClr val="tx1"/>
                </a:solidFill>
              </a:rPr>
              <a:t>COVID-19 Pandemic and its Impact on Air Travel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63148B-7E02-4578-83AF-6CDC3E6F9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305" y="1112685"/>
            <a:ext cx="2733646" cy="4632630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/>
              <a:t>February 24, 2022</a:t>
            </a:r>
          </a:p>
        </p:txBody>
      </p:sp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FC16AF27-F0DB-490E-9B2C-F7B1F83B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344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346F-A073-4F60-B7FF-93D4B69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2" y="292823"/>
            <a:ext cx="11620150" cy="649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solidFill>
                  <a:schemeClr val="accent2"/>
                </a:solidFill>
              </a:rPr>
              <a:t>Domestic air travel increased as COVID-19 Cases declined in first half of 2021 </a:t>
            </a:r>
          </a:p>
        </p:txBody>
      </p:sp>
      <p:pic>
        <p:nvPicPr>
          <p:cNvPr id="5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F92CF2C3-2142-4BEF-B28C-568D950D8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9" y="1126327"/>
            <a:ext cx="6727971" cy="5371811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CFA439-858B-4894-A67D-4B597C959ABF}"/>
              </a:ext>
            </a:extLst>
          </p:cNvPr>
          <p:cNvSpPr txBox="1">
            <a:spLocks/>
          </p:cNvSpPr>
          <p:nvPr/>
        </p:nvSpPr>
        <p:spPr>
          <a:xfrm>
            <a:off x="7831723" y="1432634"/>
            <a:ext cx="4172923" cy="4725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Key Takeaways</a:t>
            </a:r>
          </a:p>
          <a:p>
            <a:pPr marL="0" indent="0">
              <a:buNone/>
            </a:pPr>
            <a:endParaRPr lang="en-US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</a:rPr>
              <a:t>International flights have fewer passengers than domestic flights</a:t>
            </a:r>
          </a:p>
          <a:p>
            <a:pPr marL="0" indent="0">
              <a:buNone/>
            </a:pP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</a:rPr>
              <a:t>In April, the international flight decreased</a:t>
            </a:r>
          </a:p>
          <a:p>
            <a:endParaRPr lang="en-US" sz="1600" dirty="0"/>
          </a:p>
        </p:txBody>
      </p:sp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E70C448B-7BF8-4B24-8F0A-E3267C71D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38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8B21BC9A-FCE4-4ACC-B50D-A717623A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552CCF-88E5-47F4-8D7E-36AD439A3C82}"/>
              </a:ext>
            </a:extLst>
          </p:cNvPr>
          <p:cNvSpPr txBox="1">
            <a:spLocks/>
          </p:cNvSpPr>
          <p:nvPr/>
        </p:nvSpPr>
        <p:spPr>
          <a:xfrm>
            <a:off x="318782" y="292823"/>
            <a:ext cx="11620150" cy="6499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b="1" dirty="0"/>
              <a:t>Exploratory Data Analysis – COVID-19 and SFO Flights data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E54F260-C42B-4473-B02D-99F64F31A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8" y="942766"/>
            <a:ext cx="7563621" cy="3688047"/>
          </a:xfrm>
          <a:prstGeom prst="rect">
            <a:avLst/>
          </a:prstGeom>
        </p:spPr>
      </p:pic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0EF13E7-B4CD-406D-83C7-F53513F42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01" y="2107096"/>
            <a:ext cx="6785799" cy="420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1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346F-A073-4F60-B7FF-93D4B69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2" y="292823"/>
            <a:ext cx="11620150" cy="649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solidFill>
                  <a:schemeClr val="accent2"/>
                </a:solidFill>
              </a:rPr>
              <a:t>The airline industry experienced a growth in domestic and international travelers during the first half of 2021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CFA439-858B-4894-A67D-4B597C959ABF}"/>
              </a:ext>
            </a:extLst>
          </p:cNvPr>
          <p:cNvSpPr txBox="1">
            <a:spLocks/>
          </p:cNvSpPr>
          <p:nvPr/>
        </p:nvSpPr>
        <p:spPr>
          <a:xfrm>
            <a:off x="7499757" y="1432634"/>
            <a:ext cx="4358681" cy="4725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Key Takeaways</a:t>
            </a:r>
          </a:p>
          <a:p>
            <a:pPr marL="0" indent="0">
              <a:buNone/>
            </a:pPr>
            <a:endParaRPr lang="en-US" sz="1800" b="1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</a:rPr>
              <a:t>The new cases decreased in 2021 from January to June, and the number of passengers flying started increasing at this time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/>
              <a:t>In May, passenger flying number exceed new cases </a:t>
            </a:r>
          </a:p>
          <a:p>
            <a:endParaRPr lang="en-US" sz="1600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2493186-A59D-4AD8-BD03-B9D9D1EF5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0923" y="1532011"/>
            <a:ext cx="7102854" cy="3870500"/>
          </a:xfrm>
          <a:prstGeom prst="rect">
            <a:avLst/>
          </a:prstGeom>
        </p:spPr>
      </p:pic>
      <p:pic>
        <p:nvPicPr>
          <p:cNvPr id="8" name="Picture 4" descr="See the source image">
            <a:extLst>
              <a:ext uri="{FF2B5EF4-FFF2-40B4-BE49-F238E27FC236}">
                <a16:creationId xmlns:a16="http://schemas.microsoft.com/office/drawing/2014/main" id="{83BC0253-3EB8-406A-B098-F195E736C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4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C36F7-020C-4EB5-B6A9-D26333BEDBD8}"/>
              </a:ext>
            </a:extLst>
          </p:cNvPr>
          <p:cNvSpPr txBox="1">
            <a:spLocks/>
          </p:cNvSpPr>
          <p:nvPr/>
        </p:nvSpPr>
        <p:spPr>
          <a:xfrm>
            <a:off x="478172" y="292823"/>
            <a:ext cx="11460759" cy="6499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b="1" dirty="0">
                <a:solidFill>
                  <a:schemeClr val="accent2"/>
                </a:solidFill>
              </a:rPr>
              <a:t>Findings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6D19229-6CF8-4F67-A98F-A591827D4552}"/>
              </a:ext>
            </a:extLst>
          </p:cNvPr>
          <p:cNvSpPr txBox="1">
            <a:spLocks/>
          </p:cNvSpPr>
          <p:nvPr/>
        </p:nvSpPr>
        <p:spPr>
          <a:xfrm>
            <a:off x="478173" y="1432634"/>
            <a:ext cx="11380266" cy="47256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Total of </a:t>
            </a:r>
            <a:r>
              <a:rPr lang="en-US" sz="1800" b="1" dirty="0">
                <a:solidFill>
                  <a:schemeClr val="accent2"/>
                </a:solidFill>
              </a:rPr>
              <a:t>500M vaccine doses were administered in 2021 in the United State </a:t>
            </a:r>
            <a:r>
              <a:rPr lang="en-US" sz="1800" dirty="0"/>
              <a:t>with 60% administered in the first quarter alone. This resulted in a sharp decline in recorded COVID cases in the first half of 2021, with lowest recorded cases between Jun-Jul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Despite the steady increase in the vaccinations, the </a:t>
            </a:r>
            <a:r>
              <a:rPr lang="en-US" sz="1800" b="1" dirty="0">
                <a:solidFill>
                  <a:schemeClr val="accent2"/>
                </a:solidFill>
              </a:rPr>
              <a:t>country experienced an increase in the cases by 60% from Jul-Dec compared to the first half of the year</a:t>
            </a:r>
            <a:r>
              <a:rPr lang="en-US" sz="1800" dirty="0"/>
              <a:t>. The rise can be attributed to variants of the novel coronavirus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2"/>
                </a:solidFill>
              </a:rPr>
              <a:t>Vaccinations proved highly effective in reducing risks of hospitalization and deaths </a:t>
            </a:r>
            <a:r>
              <a:rPr lang="en-US" sz="1800" dirty="0"/>
              <a:t>and significantly reduced the death toll in the second half of 2021, despite the rise in cases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2"/>
                </a:solidFill>
              </a:rPr>
              <a:t>Domestic air travel increased from 13% in Jan to 21% in June </a:t>
            </a:r>
            <a:r>
              <a:rPr lang="en-US" sz="1800" dirty="0"/>
              <a:t>from the SFO airport due to the decline in covid cases</a:t>
            </a:r>
          </a:p>
          <a:p>
            <a:pPr marL="0" indent="0" algn="just">
              <a:buNone/>
            </a:pPr>
            <a:r>
              <a:rPr lang="en-US" sz="1800" dirty="0"/>
              <a:t>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There were no discernable trends observed with respect to the international flights and can be attributed to the varying travel restrictions and quarantine policies implemented by different countries.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007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346F-A073-4F60-B7FF-93D4B69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2" y="292823"/>
            <a:ext cx="11620150" cy="649943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Data Limitations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CDD7760-B80F-431A-B2D9-183A26275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894" y="1342239"/>
            <a:ext cx="10967906" cy="48347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We found that our original dataset was limited in that we only have data from one airport, SFO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Our dataset was also limited to 6 months of flight data, from January to June, 2021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The COVID-19 data was not broken down by states or cities, making it challenging to compare and  analyze COVID cases with flight data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The data is static (csv files) and therefore becomes obsolete and old very quickly. Using APIs would enable using live data to analyze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DD7874B3-06B5-4476-A149-7E85C397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78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CB19-ADE3-44D4-A2FB-1DEDAB1D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26" y="245855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Q&amp;A</a:t>
            </a:r>
            <a:br>
              <a:rPr lang="en-US" sz="6000" b="1" dirty="0"/>
            </a:br>
            <a:r>
              <a:rPr lang="en-US" sz="6000" b="1" dirty="0"/>
              <a:t>and</a:t>
            </a:r>
            <a:br>
              <a:rPr lang="en-US" sz="6000" b="1" dirty="0"/>
            </a:br>
            <a:r>
              <a:rPr lang="en-US" sz="6000" b="1" dirty="0"/>
              <a:t>Thank you!</a:t>
            </a:r>
          </a:p>
        </p:txBody>
      </p:sp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00FC3EA9-DF34-4742-9FDE-B9850043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978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346F-A073-4F60-B7FF-93D4B69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2" y="292823"/>
            <a:ext cx="11620150" cy="64994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Team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5A3AD-AB19-4191-B78B-4E7D17C2E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745" y="4176754"/>
            <a:ext cx="1979801" cy="7382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accent2"/>
                </a:solidFill>
              </a:rPr>
              <a:t>Pooja Mahajan, </a:t>
            </a:r>
          </a:p>
          <a:p>
            <a:pPr marL="0" indent="0" algn="ctr">
              <a:buNone/>
            </a:pPr>
            <a:r>
              <a:rPr lang="en-US" sz="1200" dirty="0"/>
              <a:t>Data Scientist, Los Angeles</a:t>
            </a:r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endParaRPr lang="en-US" sz="1200" dirty="0"/>
          </a:p>
        </p:txBody>
      </p:sp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AF5556A8-2CDA-4FBD-B13C-E0A3B8EA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2793045A-681E-4C6B-AA48-4B6AF8542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34" y="1930942"/>
            <a:ext cx="1372998" cy="2059498"/>
          </a:xfrm>
          <a:prstGeom prst="rect">
            <a:avLst/>
          </a:prstGeom>
        </p:spPr>
      </p:pic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393E841-FF5F-4492-BC96-4166560E9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91" y="1944692"/>
            <a:ext cx="1472904" cy="2020079"/>
          </a:xfrm>
          <a:prstGeom prst="rect">
            <a:avLst/>
          </a:prstGeom>
        </p:spPr>
      </p:pic>
      <p:pic>
        <p:nvPicPr>
          <p:cNvPr id="10" name="Picture 9" descr="A picture containing outdoor, tree, person, standing&#10;&#10;Description automatically generated">
            <a:extLst>
              <a:ext uri="{FF2B5EF4-FFF2-40B4-BE49-F238E27FC236}">
                <a16:creationId xmlns:a16="http://schemas.microsoft.com/office/drawing/2014/main" id="{905190E8-79D9-4E97-A84D-648292B3A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07" y="1944692"/>
            <a:ext cx="1321780" cy="202007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985E538-123A-4F31-B9DC-529461B5ECD4}"/>
              </a:ext>
            </a:extLst>
          </p:cNvPr>
          <p:cNvSpPr txBox="1">
            <a:spLocks/>
          </p:cNvSpPr>
          <p:nvPr/>
        </p:nvSpPr>
        <p:spPr>
          <a:xfrm>
            <a:off x="3719442" y="4190503"/>
            <a:ext cx="1979801" cy="73823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1200" b="1" dirty="0">
                <a:solidFill>
                  <a:schemeClr val="accent2"/>
                </a:solidFill>
              </a:rPr>
              <a:t>Robert Harvey, </a:t>
            </a:r>
          </a:p>
          <a:p>
            <a:pPr marL="0" indent="0" algn="ctr">
              <a:buFont typeface="Wingdings 2" charset="2"/>
              <a:buNone/>
            </a:pPr>
            <a:r>
              <a:rPr lang="en-US" sz="1200" dirty="0"/>
              <a:t>Enterprise Tech, Los Angeles</a:t>
            </a:r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807E5DD-0C74-4091-8F09-B05A59E4EE60}"/>
              </a:ext>
            </a:extLst>
          </p:cNvPr>
          <p:cNvSpPr txBox="1">
            <a:spLocks/>
          </p:cNvSpPr>
          <p:nvPr/>
        </p:nvSpPr>
        <p:spPr>
          <a:xfrm>
            <a:off x="6417197" y="4190503"/>
            <a:ext cx="1979801" cy="6499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1200" b="1" dirty="0">
                <a:solidFill>
                  <a:schemeClr val="accent2"/>
                </a:solidFill>
              </a:rPr>
              <a:t>Jeanie Wu, </a:t>
            </a:r>
          </a:p>
          <a:p>
            <a:pPr marL="0" indent="0" algn="ctr">
              <a:buFont typeface="Wingdings 2" charset="2"/>
              <a:buNone/>
            </a:pPr>
            <a:r>
              <a:rPr lang="en-US" sz="1200" dirty="0"/>
              <a:t>Data Scientist, Los Angeles</a:t>
            </a:r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A639122-0D4C-4A55-A7DC-2C7797A731DE}"/>
              </a:ext>
            </a:extLst>
          </p:cNvPr>
          <p:cNvSpPr txBox="1">
            <a:spLocks/>
          </p:cNvSpPr>
          <p:nvPr/>
        </p:nvSpPr>
        <p:spPr>
          <a:xfrm>
            <a:off x="9226454" y="4190503"/>
            <a:ext cx="1979801" cy="6499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1200" b="1" dirty="0">
                <a:solidFill>
                  <a:schemeClr val="accent2"/>
                </a:solidFill>
              </a:rPr>
              <a:t>Ismael Rodriguez, </a:t>
            </a:r>
          </a:p>
          <a:p>
            <a:pPr marL="0" indent="0" algn="ctr">
              <a:buFont typeface="Wingdings 2" charset="2"/>
              <a:buNone/>
            </a:pPr>
            <a:r>
              <a:rPr lang="en-US" sz="1200" dirty="0"/>
              <a:t>Data Scientist, Los Angeles</a:t>
            </a:r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  <a:p>
            <a:pPr marL="0" indent="0" algn="ctr">
              <a:buFont typeface="Wingdings 2" charset="2"/>
              <a:buNone/>
            </a:pPr>
            <a:endParaRPr lang="en-US" sz="1200" dirty="0"/>
          </a:p>
        </p:txBody>
      </p:sp>
      <p:pic>
        <p:nvPicPr>
          <p:cNvPr id="16" name="Picture 15" descr="A person in a suit outside a building&#10;&#10;Description automatically generated with low confidence">
            <a:extLst>
              <a:ext uri="{FF2B5EF4-FFF2-40B4-BE49-F238E27FC236}">
                <a16:creationId xmlns:a16="http://schemas.microsoft.com/office/drawing/2014/main" id="{DF1551BB-BA16-4AA2-B6E8-B0E1DF722E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304" y="1958441"/>
            <a:ext cx="1418521" cy="202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1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1BD47-D9BF-4C3D-915E-70C0F7AF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05" y="1392571"/>
            <a:ext cx="10976295" cy="47843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on COVID-19 (coronavirus) by Our World in Data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Air Flight Data by Kaggle.com (author: Rajkumar </a:t>
            </a:r>
            <a:r>
              <a:rPr lang="en-US" dirty="0" err="1"/>
              <a:t>Sengottuvel</a:t>
            </a:r>
            <a:r>
              <a:rPr lang="en-US" dirty="0"/>
              <a:t>)</a:t>
            </a:r>
          </a:p>
          <a:p>
            <a:pPr marL="36900" indent="0">
              <a:buNone/>
            </a:pPr>
            <a:r>
              <a:rPr lang="en-US" sz="2000" b="1" dirty="0"/>
              <a:t>(Source website: </a:t>
            </a:r>
            <a:r>
              <a:rPr lang="en-US" sz="2000" b="1" i="1" dirty="0"/>
              <a:t>https://www.kaggle.com/rajsengo/sfo-air-traffic-passenger-and-cargo-statistics?select=Air_Traffic_Passenger_Statistics.csv)</a:t>
            </a:r>
          </a:p>
        </p:txBody>
      </p:sp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E271E24A-0498-4992-AA32-9BC8468C5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6FAD5C7-E809-4FC0-969F-B5719EFF4B96}"/>
              </a:ext>
            </a:extLst>
          </p:cNvPr>
          <p:cNvSpPr txBox="1">
            <a:spLocks/>
          </p:cNvSpPr>
          <p:nvPr/>
        </p:nvSpPr>
        <p:spPr>
          <a:xfrm>
            <a:off x="318782" y="292823"/>
            <a:ext cx="11620150" cy="6499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spcBef>
                <a:spcPct val="0"/>
              </a:spcBef>
              <a:buNone/>
              <a:defRPr sz="32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54609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E271E24A-0498-4992-AA32-9BC8468C5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6FAD5C7-E809-4FC0-969F-B5719EFF4B96}"/>
              </a:ext>
            </a:extLst>
          </p:cNvPr>
          <p:cNvSpPr txBox="1">
            <a:spLocks/>
          </p:cNvSpPr>
          <p:nvPr/>
        </p:nvSpPr>
        <p:spPr>
          <a:xfrm>
            <a:off x="318782" y="292823"/>
            <a:ext cx="11620150" cy="6499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spcBef>
                <a:spcPct val="0"/>
              </a:spcBef>
              <a:buNone/>
              <a:defRPr sz="32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Exploratory Data Analysis - COVID-19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87150C-E344-44C6-AF34-26C07F301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4" y="1008080"/>
            <a:ext cx="6975725" cy="3894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B0112-A489-4B4A-9BD1-AD752F8F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68774"/>
            <a:ext cx="5868695" cy="49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1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346F-A073-4F60-B7FF-93D4B69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2" y="443825"/>
            <a:ext cx="11620150" cy="649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solidFill>
                  <a:schemeClr val="accent2"/>
                </a:solidFill>
              </a:rPr>
              <a:t>Over 500M COVID-19 vaccinations were administered in the United States in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43B69-1D21-4C7B-BF01-18A375D3F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886" y="1674934"/>
            <a:ext cx="6926605" cy="4367235"/>
          </a:xfr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CFA439-858B-4894-A67D-4B597C959ABF}"/>
              </a:ext>
            </a:extLst>
          </p:cNvPr>
          <p:cNvSpPr txBox="1">
            <a:spLocks/>
          </p:cNvSpPr>
          <p:nvPr/>
        </p:nvSpPr>
        <p:spPr>
          <a:xfrm>
            <a:off x="7470338" y="1646938"/>
            <a:ext cx="4468594" cy="4702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Key Takeaways</a:t>
            </a:r>
          </a:p>
          <a:p>
            <a:pPr marL="0" indent="0">
              <a:buNone/>
            </a:pPr>
            <a:endParaRPr lang="en-US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As the vaccine became readily available to adults in the United States there was a </a:t>
            </a:r>
            <a:r>
              <a:rPr lang="en-US" sz="1600" b="1" dirty="0">
                <a:solidFill>
                  <a:schemeClr val="accent2"/>
                </a:solidFill>
              </a:rPr>
              <a:t>sharp increase in the total vaccinations administered, particularly in the first quarter of 2021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By first half of 2021, over 300M vaccinations were administered, </a:t>
            </a:r>
            <a:r>
              <a:rPr lang="en-US" sz="1600" b="1" dirty="0">
                <a:solidFill>
                  <a:schemeClr val="accent2"/>
                </a:solidFill>
              </a:rPr>
              <a:t>suggesting that approx. 50% (150M) of US population had received the vaccine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</a:rPr>
              <a:t>Total vaccines administered in the second half of 2021 remained consistent </a:t>
            </a:r>
            <a:r>
              <a:rPr lang="en-US" sz="1600" dirty="0"/>
              <a:t>as majority of the US population had received at least 1 vaccine dose</a:t>
            </a:r>
          </a:p>
        </p:txBody>
      </p:sp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A5611AC6-4E3F-4FF0-88F6-1EF5F10E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524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346F-A073-4F60-B7FF-93D4B69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2" y="427047"/>
            <a:ext cx="11620150" cy="649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solidFill>
                  <a:schemeClr val="accent2"/>
                </a:solidFill>
              </a:rPr>
              <a:t>Despite increase in vaccinations, total cases were 60% higher in the second half of 2021 compared to the first half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CFA439-858B-4894-A67D-4B597C959ABF}"/>
              </a:ext>
            </a:extLst>
          </p:cNvPr>
          <p:cNvSpPr txBox="1">
            <a:spLocks/>
          </p:cNvSpPr>
          <p:nvPr/>
        </p:nvSpPr>
        <p:spPr>
          <a:xfrm>
            <a:off x="7750257" y="1756645"/>
            <a:ext cx="4188675" cy="4495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Key Takeaways</a:t>
            </a:r>
          </a:p>
          <a:p>
            <a:pPr marL="0" indent="0">
              <a:buNone/>
            </a:pPr>
            <a:endParaRPr lang="en-US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</a:rPr>
              <a:t>A quick decline in new COVID-19 cases was observed from Jan to June</a:t>
            </a:r>
            <a:r>
              <a:rPr lang="en-US" sz="1600" dirty="0"/>
              <a:t>. This may be attributed to rapid adoption of the vaccines among adults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</a:rPr>
              <a:t>21M cases were recorded from Jun-Dec compared to 13M recorded between Jan-June</a:t>
            </a:r>
            <a:r>
              <a:rPr lang="en-US" sz="1600" dirty="0"/>
              <a:t>. The increase may be attributed to coronavirus variants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</a:rPr>
              <a:t>The total cases at the end of 2021 were approximately the same as the beginning </a:t>
            </a:r>
          </a:p>
        </p:txBody>
      </p:sp>
      <p:pic>
        <p:nvPicPr>
          <p:cNvPr id="7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1BB66E97-5069-4594-B056-9FA3A268F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9" y="1888773"/>
            <a:ext cx="7202803" cy="4201635"/>
          </a:xfrm>
          <a:prstGeom prst="rect">
            <a:avLst/>
          </a:prstGeom>
        </p:spPr>
      </p:pic>
      <p:pic>
        <p:nvPicPr>
          <p:cNvPr id="8" name="Picture 4" descr="See the source image">
            <a:extLst>
              <a:ext uri="{FF2B5EF4-FFF2-40B4-BE49-F238E27FC236}">
                <a16:creationId xmlns:a16="http://schemas.microsoft.com/office/drawing/2014/main" id="{1CAD9A69-318E-4019-A658-90023D7EC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85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346F-A073-4F60-B7FF-93D4B69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2" y="292823"/>
            <a:ext cx="11620150" cy="649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solidFill>
                  <a:schemeClr val="accent2"/>
                </a:solidFill>
              </a:rPr>
              <a:t>But vaccinations proved effective in reducing the risk of death by COVID-19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CFA439-858B-4894-A67D-4B597C959ABF}"/>
              </a:ext>
            </a:extLst>
          </p:cNvPr>
          <p:cNvSpPr txBox="1">
            <a:spLocks/>
          </p:cNvSpPr>
          <p:nvPr/>
        </p:nvSpPr>
        <p:spPr>
          <a:xfrm>
            <a:off x="7890846" y="1592137"/>
            <a:ext cx="4186106" cy="432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Key Takeaways</a:t>
            </a:r>
          </a:p>
          <a:p>
            <a:pPr marL="0" indent="0">
              <a:buNone/>
            </a:pPr>
            <a:endParaRPr lang="en-US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</a:rPr>
              <a:t>Overall, the number of deaths due to COVID-19 reduced </a:t>
            </a:r>
            <a:r>
              <a:rPr lang="en-US" sz="1600" dirty="0"/>
              <a:t>as more people received vaccinations.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</a:rPr>
              <a:t>Lowest death count was observed in June and July, </a:t>
            </a:r>
            <a:r>
              <a:rPr lang="en-US" sz="1600" dirty="0"/>
              <a:t>right around the same time rate of vaccinations peaked in the United States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Despite an increase in the cases in the second half of 2021, </a:t>
            </a:r>
            <a:r>
              <a:rPr lang="en-US" sz="1600" b="1" dirty="0">
                <a:solidFill>
                  <a:schemeClr val="accent2"/>
                </a:solidFill>
              </a:rPr>
              <a:t>the death rate reduced significantly as a result increased protection against hospitalization and fatalities from vaccinations</a:t>
            </a:r>
            <a:endParaRPr lang="en-US" sz="16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CB74219-EAE7-4A6C-A614-224B22F5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" y="1592139"/>
            <a:ext cx="7410081" cy="4322548"/>
          </a:xfrm>
          <a:prstGeom prst="rect">
            <a:avLst/>
          </a:prstGeom>
        </p:spPr>
      </p:pic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77A44B76-A46B-40BC-A7A2-68FF4AF84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35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8B21BC9A-FCE4-4ACC-B50D-A717623A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A9C6BC-22ED-422F-97EB-CF1E6FE4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58" y="1078898"/>
            <a:ext cx="11702374" cy="52573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552CCF-88E5-47F4-8D7E-36AD439A3C82}"/>
              </a:ext>
            </a:extLst>
          </p:cNvPr>
          <p:cNvSpPr txBox="1">
            <a:spLocks/>
          </p:cNvSpPr>
          <p:nvPr/>
        </p:nvSpPr>
        <p:spPr>
          <a:xfrm>
            <a:off x="318782" y="292823"/>
            <a:ext cx="11620150" cy="6499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b="1" dirty="0"/>
              <a:t>Exploratory Data Analysis – SFO Flights data</a:t>
            </a:r>
          </a:p>
        </p:txBody>
      </p:sp>
    </p:spTree>
    <p:extLst>
      <p:ext uri="{BB962C8B-B14F-4D97-AF65-F5344CB8AC3E}">
        <p14:creationId xmlns:p14="http://schemas.microsoft.com/office/powerpoint/2010/main" val="2835582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346F-A073-4F60-B7FF-93D4B69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2" y="292823"/>
            <a:ext cx="11620150" cy="649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solidFill>
                  <a:schemeClr val="accent2"/>
                </a:solidFill>
              </a:rPr>
              <a:t>Domestic air travel increased as COVID-19 Cases declined in first half of 2021 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CFA439-858B-4894-A67D-4B597C959ABF}"/>
              </a:ext>
            </a:extLst>
          </p:cNvPr>
          <p:cNvSpPr txBox="1">
            <a:spLocks/>
          </p:cNvSpPr>
          <p:nvPr/>
        </p:nvSpPr>
        <p:spPr>
          <a:xfrm>
            <a:off x="8117147" y="1633970"/>
            <a:ext cx="3821785" cy="4725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Key Takeaways</a:t>
            </a:r>
          </a:p>
          <a:p>
            <a:pPr marL="0" indent="0">
              <a:buNone/>
            </a:pPr>
            <a:endParaRPr lang="en-US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</a:rPr>
              <a:t>June had the highest number of international flights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</a:rPr>
              <a:t>March had the highest number of domestic flights</a:t>
            </a:r>
          </a:p>
          <a:p>
            <a:pPr marL="0" indent="0"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</a:rPr>
              <a:t>A </a:t>
            </a:r>
            <a:r>
              <a:rPr lang="en-US" sz="1600" b="1" dirty="0">
                <a:solidFill>
                  <a:schemeClr val="accent2"/>
                </a:solidFill>
              </a:rPr>
              <a:t>decline in the international flights was observed from April-May</a:t>
            </a:r>
            <a:r>
              <a:rPr lang="en-US" sz="1600" b="1" dirty="0"/>
              <a:t>, </a:t>
            </a:r>
            <a:r>
              <a:rPr lang="en-US" sz="1600" dirty="0"/>
              <a:t>likely due to travel restrictions and lockdowns implemented by countries across the world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FC9B698A-0C40-492E-BC04-5FA8677EC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" y="1832661"/>
            <a:ext cx="7812593" cy="3192678"/>
          </a:xfrm>
          <a:prstGeom prst="rect">
            <a:avLst/>
          </a:prstGeom>
        </p:spPr>
      </p:pic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D97C375F-5CF1-41B6-83F3-316EC5754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07" y="6472335"/>
            <a:ext cx="1058093" cy="2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831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532</TotalTime>
  <Words>826</Words>
  <Application>Microsoft Office PowerPoint</Application>
  <PresentationFormat>Widescreen</PresentationFormat>
  <Paragraphs>120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Calisto MT</vt:lpstr>
      <vt:lpstr>Wingdings</vt:lpstr>
      <vt:lpstr>Wingdings 2</vt:lpstr>
      <vt:lpstr>Slate</vt:lpstr>
      <vt:lpstr>COVID-19 Pandemic and its Impact on Air Travel</vt:lpstr>
      <vt:lpstr>Team Introduction</vt:lpstr>
      <vt:lpstr>PowerPoint Presentation</vt:lpstr>
      <vt:lpstr>PowerPoint Presentation</vt:lpstr>
      <vt:lpstr>Over 500M COVID-19 vaccinations were administered in the United States in 2021</vt:lpstr>
      <vt:lpstr>Despite increase in vaccinations, total cases were 60% higher in the second half of 2021 compared to the first half</vt:lpstr>
      <vt:lpstr>But vaccinations proved effective in reducing the risk of death by COVID-19</vt:lpstr>
      <vt:lpstr>PowerPoint Presentation</vt:lpstr>
      <vt:lpstr>Domestic air travel increased as COVID-19 Cases declined in first half of 2021 </vt:lpstr>
      <vt:lpstr>Domestic air travel increased as COVID-19 Cases declined in first half of 2021 </vt:lpstr>
      <vt:lpstr>PowerPoint Presentation</vt:lpstr>
      <vt:lpstr>The airline industry experienced a growth in domestic and international travelers during the first half of 2021</vt:lpstr>
      <vt:lpstr>PowerPoint Presentation</vt:lpstr>
      <vt:lpstr>Data Limitations</vt:lpstr>
      <vt:lpstr>Q&amp;A and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Mahajan, Pooja</dc:creator>
  <cp:lastModifiedBy>Mahajan, Pooja</cp:lastModifiedBy>
  <cp:revision>9</cp:revision>
  <dcterms:created xsi:type="dcterms:W3CDTF">2022-02-23T02:59:09Z</dcterms:created>
  <dcterms:modified xsi:type="dcterms:W3CDTF">2022-02-25T03:18:19Z</dcterms:modified>
</cp:coreProperties>
</file>